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Отчет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 работе оздоровительного лагеря с дневным пребыванием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детей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«Непоседы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2400" smtClean="0"/>
              <a:t> </a:t>
            </a:r>
            <a:r>
              <a:rPr lang="ru-RU" sz="2400" dirty="0" smtClean="0"/>
              <a:t>МБОУ СШ </a:t>
            </a:r>
            <a:r>
              <a:rPr lang="ru-RU" sz="2400" smtClean="0"/>
              <a:t>№9, 2015г. </a:t>
            </a:r>
            <a:endParaRPr lang="ru-RU" sz="2400" dirty="0"/>
          </a:p>
        </p:txBody>
      </p:sp>
      <p:pic>
        <p:nvPicPr>
          <p:cNvPr id="7" name="Рисунок 6" descr="H:\лагерь\Новая папка\DSC011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68" y="3140968"/>
            <a:ext cx="4104456" cy="280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7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укрепления здоровья и организации досуга детей во время летних каникул, формирования представления о социально-нравственных нормах и ценностей общества, развития творческого и интеллектуального потенциала личности, ее индивидуальных способностей и дарований, творческой активности с учетом собственных интересов, наклонностей и возможностей</a:t>
            </a: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лагерь фото\100MSDCF\DSC009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11058"/>
            <a:ext cx="345638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лагерь\DSC008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70287"/>
            <a:ext cx="3456384" cy="306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55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Конкурс рисунков . Рисуем героев любимых мультфильмов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user\Desktop\лагерь\DSC008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/>
          <a:stretch/>
        </p:blipFill>
        <p:spPr bwMode="auto">
          <a:xfrm>
            <a:off x="539552" y="2060848"/>
            <a:ext cx="374441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лагерь\лагерь фото\фото\DSC008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621757" cy="302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70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Сказки </a:t>
            </a:r>
            <a:r>
              <a:rPr lang="ru-RU" b="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А.С.Пушкина</a:t>
            </a:r>
            <a:endParaRPr lang="ru-RU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http://newsmiass.ru/news/2009/06/08/17992/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r="25000" b="1710"/>
          <a:stretch/>
        </p:blipFill>
        <p:spPr bwMode="auto">
          <a:xfrm>
            <a:off x="251520" y="152078"/>
            <a:ext cx="164465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лагерь\DSC008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7" y="1863771"/>
            <a:ext cx="2702307" cy="2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лагерь\DSC00812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8167"/>
            <a:ext cx="3552825" cy="266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user\Desktop\лагерь\DSC0082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t="16610" r="16909"/>
          <a:stretch/>
        </p:blipFill>
        <p:spPr bwMode="auto">
          <a:xfrm>
            <a:off x="1415554" y="3933056"/>
            <a:ext cx="2724398" cy="2301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F:\лагерь\DSC008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561"/>
            <a:ext cx="3380234" cy="244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Праздник, 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  <a:effectLst/>
              </a:rPr>
              <a:t>посвященный Дню России</a:t>
            </a:r>
            <a:endParaRPr lang="ru-RU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F:\лагерь\DSC008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5665"/>
            <a:ext cx="345567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лагерь\DSC009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02473"/>
            <a:ext cx="3838575" cy="287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livecity.gr/contentfiles/extsources/f01a40c2bea27c0dcc21602652b419c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178"/>
            <a:ext cx="2231891" cy="1633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3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>
                <a:solidFill>
                  <a:schemeClr val="accent1">
                    <a:lumMod val="75000"/>
                  </a:schemeClr>
                </a:solidFill>
                <a:effectLst/>
              </a:rPr>
              <a:t>Эстафета 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«Безопасность каждый день»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C:\Users\user\Desktop\лагерь\лагерь фото\20150609_125617_HD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04"/>
          <a:stretch/>
        </p:blipFill>
        <p:spPr bwMode="auto">
          <a:xfrm rot="5400000">
            <a:off x="6110746" y="2952747"/>
            <a:ext cx="2625452" cy="253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лагерь\лагерь фото\20150609_125710_HD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8589" y="3669311"/>
            <a:ext cx="329887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лагерь\лагерь фото\20150609_125622_HDR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02"/>
          <a:stretch/>
        </p:blipFill>
        <p:spPr bwMode="auto">
          <a:xfrm rot="5400000">
            <a:off x="146536" y="3074774"/>
            <a:ext cx="287426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99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День Нептуна </a:t>
            </a:r>
            <a:endParaRPr lang="ru-RU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user\Desktop\лагерь\DSC010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162300" cy="237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лагерь\DSC01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09562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лагерь\DSC009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28075"/>
            <a:ext cx="30861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лагерь\DSC010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171825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32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Закрытие лагеря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8" name="Рисунок 7" descr="H:\лагерь\Новая папка\DSC011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24844"/>
            <a:ext cx="5112568" cy="399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:\лагерь\Новая папка\DSC010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99847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:\лагерь\Новая папка\DSC01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20" y="4437112"/>
            <a:ext cx="3028950" cy="226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лагерь\Новая папка\DSC011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44827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:\лагерь\Новая папка\DSC011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26" y="1151444"/>
            <a:ext cx="2646540" cy="1917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85145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75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Отчет  о работе оздоровительного лагеря с дневным пребыванием детей«Непоседы»        МБОУ СШ №9, 2015г. </vt:lpstr>
      <vt:lpstr>Цель: создание благоприятных условий для укрепления здоровья и организации досуга детей во время летних каникул, формирования представления о социально-нравственных нормах и ценностей общества, развития творческого и интеллектуального потенциала личности, ее индивидуальных способностей и дарований, творческой активности с учетом собственных интересов, наклонностей и возможностей.</vt:lpstr>
      <vt:lpstr>Конкурс рисунков . Рисуем героев любимых мультфильмов</vt:lpstr>
      <vt:lpstr>Сказки А.С.Пушкина</vt:lpstr>
      <vt:lpstr>Праздник, посвященный Дню России</vt:lpstr>
      <vt:lpstr>Эстафета «Безопасность каждый день» </vt:lpstr>
      <vt:lpstr>День Нептуна </vt:lpstr>
      <vt:lpstr>Закрытие лагеря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работе оздоровительного лагеря с дневным пребыванием детей«Непоседы»  при МБОУ СШ №9</dc:title>
  <dc:creator>Пользователь</dc:creator>
  <cp:lastModifiedBy>Пользователь</cp:lastModifiedBy>
  <cp:revision>4</cp:revision>
  <dcterms:created xsi:type="dcterms:W3CDTF">2015-10-16T07:04:34Z</dcterms:created>
  <dcterms:modified xsi:type="dcterms:W3CDTF">2015-10-16T07:32:20Z</dcterms:modified>
</cp:coreProperties>
</file>