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20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17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5690929" y="42121"/>
            <a:ext cx="289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БАСКЕТБОЛ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7243"/>
              </p:ext>
            </p:extLst>
          </p:nvPr>
        </p:nvGraphicFramePr>
        <p:xfrm>
          <a:off x="321275" y="914530"/>
          <a:ext cx="5287439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Баскетбол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Баскетбол, 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Баскетбол, волейбол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«Баскетбол в школе»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68948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873913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908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907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661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75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45%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49905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37935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en-US" sz="1050" dirty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en-US" sz="1050" dirty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en-US" sz="1050" dirty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311</Words>
  <Application>Microsoft Office PowerPoint</Application>
  <PresentationFormat>Широкоэкранный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Aleksey Vlasov</cp:lastModifiedBy>
  <cp:revision>17</cp:revision>
  <dcterms:created xsi:type="dcterms:W3CDTF">2025-01-24T16:00:12Z</dcterms:created>
  <dcterms:modified xsi:type="dcterms:W3CDTF">2025-02-07T07:57:26Z</dcterms:modified>
</cp:coreProperties>
</file>